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sldIdLst>
    <p:sldId id="260" r:id="rId5"/>
  </p:sldIdLst>
  <p:sldSz cx="12192000" cy="467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27"/>
    <p:restoredTop sz="94687"/>
  </p:normalViewPr>
  <p:slideViewPr>
    <p:cSldViewPr snapToGrid="0">
      <p:cViewPr varScale="1">
        <p:scale>
          <a:sx n="77" d="100"/>
          <a:sy n="77" d="100"/>
        </p:scale>
        <p:origin x="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bemisola Adelokiki" userId="735b6b2a-832a-4ed8-9058-b8f66a9a1cf2" providerId="ADAL" clId="{3C6DC97E-4F28-4299-BE76-1EF1E7F33BCB}"/>
    <pc:docChg chg="modSld">
      <pc:chgData name="Gbemisola Adelokiki" userId="735b6b2a-832a-4ed8-9058-b8f66a9a1cf2" providerId="ADAL" clId="{3C6DC97E-4F28-4299-BE76-1EF1E7F33BCB}" dt="2024-06-24T19:11:14.681" v="0" actId="1076"/>
      <pc:docMkLst>
        <pc:docMk/>
      </pc:docMkLst>
      <pc:sldChg chg="modSp mod">
        <pc:chgData name="Gbemisola Adelokiki" userId="735b6b2a-832a-4ed8-9058-b8f66a9a1cf2" providerId="ADAL" clId="{3C6DC97E-4F28-4299-BE76-1EF1E7F33BCB}" dt="2024-06-24T19:11:14.681" v="0" actId="1076"/>
        <pc:sldMkLst>
          <pc:docMk/>
          <pc:sldMk cId="662712941" sldId="260"/>
        </pc:sldMkLst>
        <pc:picChg chg="mod">
          <ac:chgData name="Gbemisola Adelokiki" userId="735b6b2a-832a-4ed8-9058-b8f66a9a1cf2" providerId="ADAL" clId="{3C6DC97E-4F28-4299-BE76-1EF1E7F33BCB}" dt="2024-06-24T19:11:14.681" v="0" actId="1076"/>
          <ac:picMkLst>
            <pc:docMk/>
            <pc:sldMk cId="662712941" sldId="260"/>
            <ac:picMk id="3" creationId="{48950073-6A97-F6F7-5E74-3D9BF5084E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65909"/>
            <a:ext cx="9144000" cy="1629316"/>
          </a:xfrm>
        </p:spPr>
        <p:txBody>
          <a:bodyPr anchor="b"/>
          <a:lstStyle>
            <a:lvl1pPr algn="ctr">
              <a:defRPr sz="409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58058"/>
            <a:ext cx="9144000" cy="1129904"/>
          </a:xfrm>
        </p:spPr>
        <p:txBody>
          <a:bodyPr/>
          <a:lstStyle>
            <a:lvl1pPr marL="0" indent="0" algn="ctr">
              <a:buNone/>
              <a:defRPr sz="1638"/>
            </a:lvl1pPr>
            <a:lvl2pPr marL="311993" indent="0" algn="ctr">
              <a:buNone/>
              <a:defRPr sz="1365"/>
            </a:lvl2pPr>
            <a:lvl3pPr marL="623987" indent="0" algn="ctr">
              <a:buNone/>
              <a:defRPr sz="1228"/>
            </a:lvl3pPr>
            <a:lvl4pPr marL="935980" indent="0" algn="ctr">
              <a:buNone/>
              <a:defRPr sz="1092"/>
            </a:lvl4pPr>
            <a:lvl5pPr marL="1247973" indent="0" algn="ctr">
              <a:buNone/>
              <a:defRPr sz="1092"/>
            </a:lvl5pPr>
            <a:lvl6pPr marL="1559966" indent="0" algn="ctr">
              <a:buNone/>
              <a:defRPr sz="1092"/>
            </a:lvl6pPr>
            <a:lvl7pPr marL="1871960" indent="0" algn="ctr">
              <a:buNone/>
              <a:defRPr sz="1092"/>
            </a:lvl7pPr>
            <a:lvl8pPr marL="2183953" indent="0" algn="ctr">
              <a:buNone/>
              <a:defRPr sz="1092"/>
            </a:lvl8pPr>
            <a:lvl9pPr marL="2495946" indent="0" algn="ctr">
              <a:buNone/>
              <a:defRPr sz="1092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0205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4673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166738"/>
            <a:ext cx="10515600" cy="1946729"/>
          </a:xfrm>
        </p:spPr>
        <p:txBody>
          <a:bodyPr anchor="b"/>
          <a:lstStyle>
            <a:lvl1pPr>
              <a:defRPr sz="409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131884"/>
            <a:ext cx="10515600" cy="1023739"/>
          </a:xfrm>
        </p:spPr>
        <p:txBody>
          <a:bodyPr/>
          <a:lstStyle>
            <a:lvl1pPr marL="0" indent="0">
              <a:buNone/>
              <a:defRPr sz="1638">
                <a:solidFill>
                  <a:schemeClr val="tx1">
                    <a:tint val="82000"/>
                  </a:schemeClr>
                </a:solidFill>
              </a:defRPr>
            </a:lvl1pPr>
            <a:lvl2pPr marL="311993" indent="0">
              <a:buNone/>
              <a:defRPr sz="1365">
                <a:solidFill>
                  <a:schemeClr val="tx1">
                    <a:tint val="82000"/>
                  </a:schemeClr>
                </a:solidFill>
              </a:defRPr>
            </a:lvl2pPr>
            <a:lvl3pPr marL="623987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3pPr>
            <a:lvl4pPr marL="935980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4pPr>
            <a:lvl5pPr marL="1247973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5pPr>
            <a:lvl6pPr marL="1559966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6pPr>
            <a:lvl7pPr marL="1871960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7pPr>
            <a:lvl8pPr marL="2183953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8pPr>
            <a:lvl9pPr marL="2495946" indent="0">
              <a:buNone/>
              <a:defRPr sz="109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0142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45820"/>
            <a:ext cx="5181600" cy="29693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45820"/>
            <a:ext cx="5181600" cy="29693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67051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49164"/>
            <a:ext cx="10515600" cy="90457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147238"/>
            <a:ext cx="5157787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709482"/>
            <a:ext cx="5157787" cy="25143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47238"/>
            <a:ext cx="5183188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709482"/>
            <a:ext cx="5183188" cy="25143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2628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1467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64013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11997"/>
            <a:ext cx="3932237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73826"/>
            <a:ext cx="6172200" cy="3325798"/>
          </a:xfrm>
        </p:spPr>
        <p:txBody>
          <a:bodyPr/>
          <a:lstStyle>
            <a:lvl1pPr>
              <a:defRPr sz="2184"/>
            </a:lvl1pPr>
            <a:lvl2pPr>
              <a:defRPr sz="1911"/>
            </a:lvl2pPr>
            <a:lvl3pPr>
              <a:defRPr sz="1638"/>
            </a:lvl3pPr>
            <a:lvl4pPr>
              <a:defRPr sz="1365"/>
            </a:lvl4pPr>
            <a:lvl5pPr>
              <a:defRPr sz="1365"/>
            </a:lvl5pPr>
            <a:lvl6pPr>
              <a:defRPr sz="1365"/>
            </a:lvl6pPr>
            <a:lvl7pPr>
              <a:defRPr sz="1365"/>
            </a:lvl7pPr>
            <a:lvl8pPr>
              <a:defRPr sz="1365"/>
            </a:lvl8pPr>
            <a:lvl9pPr>
              <a:defRPr sz="136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403985"/>
            <a:ext cx="3932237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51350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11997"/>
            <a:ext cx="3932237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673826"/>
            <a:ext cx="6172200" cy="3325798"/>
          </a:xfrm>
        </p:spPr>
        <p:txBody>
          <a:bodyPr anchor="t"/>
          <a:lstStyle>
            <a:lvl1pPr marL="0" indent="0">
              <a:buNone/>
              <a:defRPr sz="2184"/>
            </a:lvl1pPr>
            <a:lvl2pPr marL="311993" indent="0">
              <a:buNone/>
              <a:defRPr sz="1911"/>
            </a:lvl2pPr>
            <a:lvl3pPr marL="623987" indent="0">
              <a:buNone/>
              <a:defRPr sz="1638"/>
            </a:lvl3pPr>
            <a:lvl4pPr marL="935980" indent="0">
              <a:buNone/>
              <a:defRPr sz="1365"/>
            </a:lvl4pPr>
            <a:lvl5pPr marL="1247973" indent="0">
              <a:buNone/>
              <a:defRPr sz="1365"/>
            </a:lvl5pPr>
            <a:lvl6pPr marL="1559966" indent="0">
              <a:buNone/>
              <a:defRPr sz="1365"/>
            </a:lvl6pPr>
            <a:lvl7pPr marL="1871960" indent="0">
              <a:buNone/>
              <a:defRPr sz="1365"/>
            </a:lvl7pPr>
            <a:lvl8pPr marL="2183953" indent="0">
              <a:buNone/>
              <a:defRPr sz="1365"/>
            </a:lvl8pPr>
            <a:lvl9pPr marL="2495946" indent="0">
              <a:buNone/>
              <a:defRPr sz="136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403985"/>
            <a:ext cx="3932237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64148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1448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49164"/>
            <a:ext cx="2628900" cy="396604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49164"/>
            <a:ext cx="7734300" cy="396604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05224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49164"/>
            <a:ext cx="10515600" cy="904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45820"/>
            <a:ext cx="10515600" cy="2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4337621"/>
            <a:ext cx="2743200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217D78-F9D8-1F44-9872-D57AED5B09D1}" type="datetimeFigureOut">
              <a:rPr lang="en-NG" smtClean="0"/>
              <a:t>24/06/2024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4337621"/>
            <a:ext cx="4114800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4337621"/>
            <a:ext cx="2743200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114A61-25E0-9A48-A881-8D5A2CBE8BB3}" type="slidenum">
              <a:rPr lang="en-NG" smtClean="0"/>
              <a:t>‹#›</a:t>
            </a:fld>
            <a:endParaRPr lang="en-N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1A1108-9678-FB33-0BAF-AB8263234DE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941187" y="446405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NG" sz="100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38282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23987" rtl="0" eaLnBrk="1" latinLnBrk="0" hangingPunct="1">
        <a:lnSpc>
          <a:spcPct val="90000"/>
        </a:lnSpc>
        <a:spcBef>
          <a:spcPct val="0"/>
        </a:spcBef>
        <a:buNone/>
        <a:defRPr sz="30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5997" indent="-155997" algn="l" defTabSz="623987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638" kern="1200">
          <a:solidFill>
            <a:schemeClr val="tx1"/>
          </a:solidFill>
          <a:latin typeface="+mn-lt"/>
          <a:ea typeface="+mn-ea"/>
          <a:cs typeface="+mn-cs"/>
        </a:defRPr>
      </a:lvl2pPr>
      <a:lvl3pPr marL="77998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+mn-lt"/>
          <a:ea typeface="+mn-ea"/>
          <a:cs typeface="+mn-cs"/>
        </a:defRPr>
      </a:lvl3pPr>
      <a:lvl4pPr marL="109197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71596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202795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33995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65194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1pPr>
      <a:lvl2pPr marL="31199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2pPr>
      <a:lvl3pPr marL="623987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3pPr>
      <a:lvl4pPr marL="93598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24797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55996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187196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18395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49594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950073-6A97-F6F7-5E74-3D9BF5084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2" r="10219"/>
          <a:stretch/>
        </p:blipFill>
        <p:spPr>
          <a:xfrm>
            <a:off x="0" y="0"/>
            <a:ext cx="12192000" cy="46738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EF1856-B86D-EEEB-88E4-DFA98A040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350" y="488854"/>
            <a:ext cx="3338945" cy="3492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BAF5A5-E054-7435-48AD-42E7B8789AF3}"/>
              </a:ext>
            </a:extLst>
          </p:cNvPr>
          <p:cNvSpPr/>
          <p:nvPr/>
        </p:nvSpPr>
        <p:spPr>
          <a:xfrm>
            <a:off x="0" y="2683300"/>
            <a:ext cx="7697972" cy="1381420"/>
          </a:xfrm>
          <a:prstGeom prst="rect">
            <a:avLst/>
          </a:prstGeom>
          <a:gradFill>
            <a:gsLst>
              <a:gs pos="100000">
                <a:srgbClr val="F4AD00">
                  <a:alpha val="77316"/>
                </a:srgbClr>
              </a:gs>
              <a:gs pos="0">
                <a:srgbClr val="FF0000">
                  <a:alpha val="88257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045E2C-BE89-3E17-1DE2-52C3251328F5}"/>
              </a:ext>
            </a:extLst>
          </p:cNvPr>
          <p:cNvSpPr txBox="1"/>
          <p:nvPr/>
        </p:nvSpPr>
        <p:spPr>
          <a:xfrm>
            <a:off x="425304" y="3020067"/>
            <a:ext cx="66896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G" sz="4000" b="1" dirty="0">
                <a:solidFill>
                  <a:schemeClr val="bg1">
                    <a:lumMod val="95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NIGERIA WEEKLY UPDATE</a:t>
            </a:r>
            <a:endParaRPr lang="en-NG" sz="2000" b="1" dirty="0">
              <a:solidFill>
                <a:schemeClr val="bg1">
                  <a:lumMod val="95000"/>
                </a:schemeClr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1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5D5BAD6BF6054FAFCE97B82129E947" ma:contentTypeVersion="18" ma:contentTypeDescription="Create a new document." ma:contentTypeScope="" ma:versionID="6329d9479c2088bd0623db67eca39739">
  <xsd:schema xmlns:xsd="http://www.w3.org/2001/XMLSchema" xmlns:xs="http://www.w3.org/2001/XMLSchema" xmlns:p="http://schemas.microsoft.com/office/2006/metadata/properties" xmlns:ns2="54c5fcb7-717e-44c9-932d-91f0042e1359" xmlns:ns3="ef627f40-5c95-40b2-93b9-2d1798b0f518" targetNamespace="http://schemas.microsoft.com/office/2006/metadata/properties" ma:root="true" ma:fieldsID="7787576952ad899e975e713fe2906a5f" ns2:_="" ns3:_="">
    <xsd:import namespace="54c5fcb7-717e-44c9-932d-91f0042e1359"/>
    <xsd:import namespace="ef627f40-5c95-40b2-93b9-2d1798b0f5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5fcb7-717e-44c9-932d-91f0042e13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694d4bb-ec08-44cf-ab23-a66803cb84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27f40-5c95-40b2-93b9-2d1798b0f51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8179a6-80a8-4268-816b-0a03d755a662}" ma:internalName="TaxCatchAll" ma:showField="CatchAllData" ma:web="ef627f40-5c95-40b2-93b9-2d1798b0f5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c5fcb7-717e-44c9-932d-91f0042e1359">
      <Terms xmlns="http://schemas.microsoft.com/office/infopath/2007/PartnerControls"/>
    </lcf76f155ced4ddcb4097134ff3c332f>
    <TaxCatchAll xmlns="ef627f40-5c95-40b2-93b9-2d1798b0f518" xsi:nil="true"/>
  </documentManagement>
</p:properties>
</file>

<file path=customXml/itemProps1.xml><?xml version="1.0" encoding="utf-8"?>
<ds:datastoreItem xmlns:ds="http://schemas.openxmlformats.org/officeDocument/2006/customXml" ds:itemID="{5DFF6C7C-76AC-45DA-9133-E7FCBFEFD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c5fcb7-717e-44c9-932d-91f0042e1359"/>
    <ds:schemaRef ds:uri="ef627f40-5c95-40b2-93b9-2d1798b0f5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EF1979-D1E9-4C4F-927F-D1812E00AD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C66256-80A4-4BC4-9E3A-C1B477065DF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54c5fcb7-717e-44c9-932d-91f0042e1359"/>
    <ds:schemaRef ds:uri="http://schemas.microsoft.com/office/2006/documentManagement/types"/>
    <ds:schemaRef ds:uri="ef627f40-5c95-40b2-93b9-2d1798b0f518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26a88b31-878d-453a-a76c-1bbd8d8f2d66}" enabled="1" method="Privileged" siteId="{d84a9014-710d-4a9d-8901-c26a4d2f2467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Lato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Oluwagbemi</dc:creator>
  <cp:lastModifiedBy>Gbemisola Adelokiki</cp:lastModifiedBy>
  <cp:revision>2</cp:revision>
  <dcterms:created xsi:type="dcterms:W3CDTF">2024-06-24T02:55:59Z</dcterms:created>
  <dcterms:modified xsi:type="dcterms:W3CDTF">2024-06-24T19:11:25Z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Public</vt:lpwstr>
  </property>
  <property fmtid="{D5CDD505-2E9C-101B-9397-08002B2CF9AE}" pid="4" name="ContentTypeId">
    <vt:lpwstr>0x010100845D5BAD6BF6054FAFCE97B82129E947</vt:lpwstr>
  </property>
  <property fmtid="{D5CDD505-2E9C-101B-9397-08002B2CF9AE}" pid="5" name="MediaServiceImageTags">
    <vt:lpwstr/>
  </property>
</Properties>
</file>